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cdba2bd0c_1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cdba2bd0c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cdba2bd0c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cdba2bd0c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cdba2bd0c_1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cdba2bd0c_1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cdba2bd0c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cdba2bd0c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cdba2bd0c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cdba2bd0c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cdba2bd0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cdba2bd0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1" name="Google Shape;5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Joint_attention" TargetMode="External"/><Relationship Id="rId10" Type="http://schemas.openxmlformats.org/officeDocument/2006/relationships/hyperlink" Target="https://en.wikipedia.org/wiki/Proxemics" TargetMode="Externa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Non-verbal_communication" TargetMode="External"/><Relationship Id="rId4" Type="http://schemas.openxmlformats.org/officeDocument/2006/relationships/hyperlink" Target="https://en.wikipedia.org/wiki/Communication" TargetMode="External"/><Relationship Id="rId9" Type="http://schemas.openxmlformats.org/officeDocument/2006/relationships/hyperlink" Target="https://en.wikipedia.org/wiki/Emotional_expression" TargetMode="External"/><Relationship Id="rId5" Type="http://schemas.openxmlformats.org/officeDocument/2006/relationships/hyperlink" Target="https://en.wikipedia.org/wiki/Speech" TargetMode="External"/><Relationship Id="rId6" Type="http://schemas.openxmlformats.org/officeDocument/2006/relationships/hyperlink" Target="https://en.wikipedia.org/wiki/Hand" TargetMode="External"/><Relationship Id="rId7" Type="http://schemas.openxmlformats.org/officeDocument/2006/relationships/hyperlink" Target="https://en.wikipedia.org/wiki/Face" TargetMode="External"/><Relationship Id="rId8" Type="http://schemas.openxmlformats.org/officeDocument/2006/relationships/hyperlink" Target="https://en.wikipedia.org/wiki/Human_bod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022300" y="1036075"/>
            <a:ext cx="5121701" cy="31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103450" y="749600"/>
            <a:ext cx="4411500" cy="31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GESTURE INTERPRETATION FOR HOME AUTOMATION</a:t>
            </a:r>
            <a:endParaRPr sz="3880"/>
          </a:p>
        </p:txBody>
      </p:sp>
      <p:sp>
        <p:nvSpPr>
          <p:cNvPr id="76" name="Google Shape;76;p15"/>
          <p:cNvSpPr txBox="1"/>
          <p:nvPr/>
        </p:nvSpPr>
        <p:spPr>
          <a:xfrm>
            <a:off x="5202550" y="1673700"/>
            <a:ext cx="342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By: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SHUBDEEP GAUTAM RA1811003010273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MRETUL MADAV RA1811003010278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ANOUSHKA  HALDER RA1811003010283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ADYASHA PATTANAIK RA1811003010293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RAGHU B RA1811003010303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Home automation protocols. </a:t>
            </a:r>
            <a:endParaRPr sz="2700"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KNX.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C-Bus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ZigBee. Zwave 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Other protocol 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99" y="3462300"/>
            <a:ext cx="8566700" cy="1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Algorithms</a:t>
            </a:r>
            <a:endParaRPr sz="30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4" name="Google Shape;144;p25"/>
          <p:cNvSpPr txBox="1"/>
          <p:nvPr/>
        </p:nvSpPr>
        <p:spPr>
          <a:xfrm>
            <a:off x="4709825" y="1272725"/>
            <a:ext cx="42741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23850"/>
            <a:ext cx="4491925" cy="26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8D7D">
            <a:alpha val="68080"/>
          </a:srgbClr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971200" y="1445725"/>
            <a:ext cx="655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B1B1B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0" y="1722250"/>
            <a:ext cx="84582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664925" y="550750"/>
            <a:ext cx="53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Basic steps: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8D7D">
            <a:alpha val="68080"/>
          </a:srgbClr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Outline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" name="Google Shape;82;p1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Introduction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Why home automation?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Revelation       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Application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What is gesture?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Gesture Recognition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Algorithms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Home automation protocols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8D7D">
            <a:alpha val="68080"/>
          </a:srgbClr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603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6E63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b="1" sz="2900">
              <a:solidFill>
                <a:srgbClr val="6E63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971200" y="1445725"/>
            <a:ext cx="65544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Homes of the 21st century will become more and more self-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controlled and automated. Simple devices such as a timer to turn on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one's coffee maker in the morning have been around for many years,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but much more sophisticated mechanisms will soon be prevalent in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homes around the world.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Imagine walking into your home and being greeted at the door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with lights illuminating your path without you ever having to touch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light switch, with your favourite music streaming through the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speakers in whichever room you enter (because your home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recognized that it was you and not some other household member),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all while having the peace of mind knowing that your home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automation system took care of activatis your security system.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Furthermore, such a system could allow the user to schedule events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to occur at recurring intervals (e.g., tum on sprinkler system at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1B1B1B"/>
                </a:solidFill>
              </a:rPr>
              <a:t>4:30a.m. every Tuesday and Thursday).</a:t>
            </a:r>
            <a:endParaRPr sz="125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1B1B1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4CCCC"/>
                </a:solidFill>
                <a:latin typeface="Arial"/>
                <a:ea typeface="Arial"/>
                <a:cs typeface="Arial"/>
                <a:sym typeface="Arial"/>
              </a:rPr>
              <a:t>Why home automation?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5300250" y="2466850"/>
            <a:ext cx="3374400" cy="26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 automation means using technology to automate or remotely control various household functions. For example, the operation of lighting, heating or entertainment devices. </a:t>
            </a:r>
            <a:endParaRPr sz="1200">
              <a:solidFill>
                <a:srgbClr val="6E63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E6361"/>
                </a:solidFill>
                <a:latin typeface="Arial"/>
                <a:ea typeface="Arial"/>
                <a:cs typeface="Arial"/>
                <a:sym typeface="Arial"/>
              </a:rPr>
              <a:t>The benefits of home automation typically fall into a few categories</a:t>
            </a:r>
            <a:endParaRPr sz="1200">
              <a:solidFill>
                <a:srgbClr val="6E63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E636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E6361"/>
                </a:solidFill>
                <a:latin typeface="Arial"/>
                <a:ea typeface="Arial"/>
                <a:cs typeface="Arial"/>
                <a:sym typeface="Arial"/>
              </a:rPr>
              <a:t>savings</a:t>
            </a:r>
            <a:endParaRPr sz="1200">
              <a:solidFill>
                <a:srgbClr val="6E63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36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E636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 sz="1200">
              <a:solidFill>
                <a:srgbClr val="6E63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36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E6361"/>
                </a:solidFill>
                <a:latin typeface="Arial"/>
                <a:ea typeface="Arial"/>
                <a:cs typeface="Arial"/>
                <a:sym typeface="Arial"/>
              </a:rPr>
              <a:t>Convenience</a:t>
            </a:r>
            <a:endParaRPr sz="1200">
              <a:solidFill>
                <a:srgbClr val="6E63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636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E6361"/>
                </a:solidFill>
                <a:latin typeface="Arial"/>
                <a:ea typeface="Arial"/>
                <a:cs typeface="Arial"/>
                <a:sym typeface="Arial"/>
              </a:rPr>
              <a:t>control.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250" y="52644"/>
            <a:ext cx="3374401" cy="234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2028925"/>
            <a:ext cx="40452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Revelation</a:t>
            </a:r>
            <a:endParaRPr sz="30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2461"/>
            <a:ext cx="4571999" cy="325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8D7D">
            <a:alpha val="6808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603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6E63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b="1" lang="en" sz="2900">
                <a:solidFill>
                  <a:srgbClr val="6E63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APPLICATIONS:</a:t>
            </a:r>
            <a:endParaRPr b="1" sz="2900">
              <a:solidFill>
                <a:srgbClr val="6E63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971200" y="1445725"/>
            <a:ext cx="655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B1B1B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523400" y="1445725"/>
            <a:ext cx="41970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applications are limited only by your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Turning lights down / off at night.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outside lights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Turning lights or radio on / off when someone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 the house, simulating occupancy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television, hot water heater, kettle,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toaster etc. ready for your use.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Optimizing use of low cost electricity (economy)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intelligent electrical white goods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washing machine, fridge, microwave etc.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22" y="1807322"/>
            <a:ext cx="4476150" cy="28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8D7D">
            <a:alpha val="68080"/>
          </a:srgbClr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971200" y="1445725"/>
            <a:ext cx="655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B1B1B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00" y="294375"/>
            <a:ext cx="4763676" cy="465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</a:rPr>
              <a:t>What is gesture?</a:t>
            </a:r>
            <a:endParaRPr sz="3000">
              <a:solidFill>
                <a:srgbClr val="F4CCCC"/>
              </a:solidFill>
            </a:endParaRPr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gesture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form of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non-verbal communication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non-vocal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communication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which visible bodily actions communicate particular messages, either in place of, or in conjunction with,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speech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Gestures include movement of the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hands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face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other parts of the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body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Gestures differ from physical non-verbal communication that does not communicate specific messages, such as purely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expressive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displays,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proxemics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displays of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joint attention</a:t>
            </a: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Gestures allow individuals to communicate a variety of feelings and thoughts, from contempt and hostility to approval and affection,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000" y="2104225"/>
            <a:ext cx="3148000" cy="26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 is a topic in computer science and language technology with the goal of interpreting human gestures via mathematical algorithms. It is a subdiscipline of computer vision. Gestures can originate from any bodily motion or state but commonly originate from the face or hand.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 the </a:t>
            </a:r>
            <a:r>
              <a:rPr lang="en"/>
              <a:t>posible gesture are recognised and in future assigned a task.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75" y="3393575"/>
            <a:ext cx="8520602" cy="11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